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40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8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2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6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9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88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58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8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4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9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CE29-8B51-4E3A-987F-B365FBF03ED7}" type="datetimeFigureOut">
              <a:rPr kumimoji="1" lang="ja-JP" altLang="en-US" smtClean="0"/>
              <a:t>2017/6/25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485D-D934-4796-BEBB-D953E1193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8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26"/>
            <a:ext cx="8748464" cy="684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円/楕円 4"/>
          <p:cNvSpPr/>
          <p:nvPr/>
        </p:nvSpPr>
        <p:spPr>
          <a:xfrm>
            <a:off x="5292080" y="22048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54190" y="332656"/>
            <a:ext cx="342977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一泊</a:t>
            </a:r>
            <a:r>
              <a:rPr lang="ja-JP" altLang="en-US" sz="3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旅行</a:t>
            </a:r>
            <a:r>
              <a:rPr lang="en-US" altLang="ja-JP" sz="3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3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</a:t>
            </a:r>
            <a:endParaRPr kumimoji="1" lang="ja-JP" altLang="en-US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58672" y="1826822"/>
            <a:ext cx="128284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厚田は</a:t>
            </a:r>
            <a:r>
              <a:rPr lang="ja-JP" altLang="en-US" sz="1200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なす園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377932" y="634127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吹き出し 10"/>
          <p:cNvSpPr/>
          <p:nvPr/>
        </p:nvSpPr>
        <p:spPr>
          <a:xfrm>
            <a:off x="5747993" y="2420888"/>
            <a:ext cx="3288504" cy="4320480"/>
          </a:xfrm>
          <a:prstGeom prst="wedgeRectCallout">
            <a:avLst>
              <a:gd name="adj1" fmla="val -113895"/>
              <a:gd name="adj2" fmla="val 427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定山渓ビューホテル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87560"/>
            <a:ext cx="1089044" cy="10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4" y="4251193"/>
            <a:ext cx="1065608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2627784" y="585707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14"/>
          <p:cNvSpPr/>
          <p:nvPr/>
        </p:nvSpPr>
        <p:spPr>
          <a:xfrm>
            <a:off x="455836" y="4721447"/>
            <a:ext cx="1607591" cy="1368152"/>
          </a:xfrm>
          <a:prstGeom prst="wedgeRectCallout">
            <a:avLst>
              <a:gd name="adj1" fmla="val 86421"/>
              <a:gd name="adj2" fmla="val 387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さっぽろ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湖第</a:t>
            </a:r>
            <a:r>
              <a:rPr lang="en-US" altLang="ja-JP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展望台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5011467"/>
            <a:ext cx="1080120" cy="10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円/楕円 17"/>
          <p:cNvSpPr/>
          <p:nvPr/>
        </p:nvSpPr>
        <p:spPr>
          <a:xfrm>
            <a:off x="4283967" y="551360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2745313" y="2798571"/>
            <a:ext cx="2267743" cy="2482775"/>
          </a:xfrm>
          <a:prstGeom prst="wedgeRectCallout">
            <a:avLst>
              <a:gd name="adj1" fmla="val 22459"/>
              <a:gd name="adj2" fmla="val 593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とんでん川沿店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1006383" y="1268760"/>
            <a:ext cx="1946660" cy="1433200"/>
          </a:xfrm>
          <a:prstGeom prst="wedgeRectCallout">
            <a:avLst>
              <a:gd name="adj1" fmla="val -7339"/>
              <a:gd name="adj2" fmla="val 1657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小樽祝津パノラマ展望台</a:t>
            </a:r>
            <a:endParaRPr lang="en-US" altLang="ja-JP" sz="1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0" y="1556792"/>
            <a:ext cx="1981442" cy="11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円/楕円 23"/>
          <p:cNvSpPr/>
          <p:nvPr/>
        </p:nvSpPr>
        <p:spPr>
          <a:xfrm>
            <a:off x="1799692" y="442298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99" y="4221088"/>
            <a:ext cx="685468" cy="10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2986"/>
            <a:ext cx="563667" cy="11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16" y="3262051"/>
            <a:ext cx="711036" cy="8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70" y="3212976"/>
            <a:ext cx="583202" cy="11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61" y="4365104"/>
            <a:ext cx="863259" cy="8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25" y="3718637"/>
            <a:ext cx="1356947" cy="9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51637"/>
            <a:ext cx="1282840" cy="113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80" y="4358909"/>
            <a:ext cx="1078564" cy="115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06" y="2852936"/>
            <a:ext cx="923030" cy="14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07" y="2852936"/>
            <a:ext cx="726150" cy="9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81" y="5777292"/>
            <a:ext cx="1449191" cy="9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53715" y="3083618"/>
            <a:ext cx="806517" cy="12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5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Office PowerPoint</Application>
  <PresentationFormat>画面に合わせる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hamanasu20</dc:creator>
  <cp:lastModifiedBy>user</cp:lastModifiedBy>
  <cp:revision>6</cp:revision>
  <dcterms:created xsi:type="dcterms:W3CDTF">2017-06-23T15:48:39Z</dcterms:created>
  <dcterms:modified xsi:type="dcterms:W3CDTF">2017-06-24T23:44:17Z</dcterms:modified>
</cp:coreProperties>
</file>